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B8615-A642-49BE-963B-F44272C5B99D}" type="datetimeFigureOut">
              <a:rPr lang="en-MY" smtClean="0"/>
              <a:t>7/7/2021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1069-A6C6-40B9-A471-39DFE5CF22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3538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B8615-A642-49BE-963B-F44272C5B99D}" type="datetimeFigureOut">
              <a:rPr lang="en-MY" smtClean="0"/>
              <a:t>7/7/2021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1069-A6C6-40B9-A471-39DFE5CF22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72923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B8615-A642-49BE-963B-F44272C5B99D}" type="datetimeFigureOut">
              <a:rPr lang="en-MY" smtClean="0"/>
              <a:t>7/7/2021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1069-A6C6-40B9-A471-39DFE5CF22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63910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B8615-A642-49BE-963B-F44272C5B99D}" type="datetimeFigureOut">
              <a:rPr lang="en-MY" smtClean="0"/>
              <a:t>7/7/2021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1069-A6C6-40B9-A471-39DFE5CF22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056632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B8615-A642-49BE-963B-F44272C5B99D}" type="datetimeFigureOut">
              <a:rPr lang="en-MY" smtClean="0"/>
              <a:t>7/7/2021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1069-A6C6-40B9-A471-39DFE5CF22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34460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B8615-A642-49BE-963B-F44272C5B99D}" type="datetimeFigureOut">
              <a:rPr lang="en-MY" smtClean="0"/>
              <a:t>7/7/2021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1069-A6C6-40B9-A471-39DFE5CF22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06291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B8615-A642-49BE-963B-F44272C5B99D}" type="datetimeFigureOut">
              <a:rPr lang="en-MY" smtClean="0"/>
              <a:t>7/7/2021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1069-A6C6-40B9-A471-39DFE5CF22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67140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B8615-A642-49BE-963B-F44272C5B99D}" type="datetimeFigureOut">
              <a:rPr lang="en-MY" smtClean="0"/>
              <a:t>7/7/2021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1069-A6C6-40B9-A471-39DFE5CF22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52841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B8615-A642-49BE-963B-F44272C5B99D}" type="datetimeFigureOut">
              <a:rPr lang="en-MY" smtClean="0"/>
              <a:t>7/7/2021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1069-A6C6-40B9-A471-39DFE5CF22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13410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B8615-A642-49BE-963B-F44272C5B99D}" type="datetimeFigureOut">
              <a:rPr lang="en-MY" smtClean="0"/>
              <a:t>7/7/2021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1069-A6C6-40B9-A471-39DFE5CF22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91782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B8615-A642-49BE-963B-F44272C5B99D}" type="datetimeFigureOut">
              <a:rPr lang="en-MY" smtClean="0"/>
              <a:t>7/7/2021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1069-A6C6-40B9-A471-39DFE5CF22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62464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B8615-A642-49BE-963B-F44272C5B99D}" type="datetimeFigureOut">
              <a:rPr lang="en-MY" smtClean="0"/>
              <a:t>7/7/2021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01069-A6C6-40B9-A471-39DFE5CF227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4681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MY" b="1" dirty="0" smtClean="0"/>
              <a:t>TATACARA PENGGUNAAN TURNITIN</a:t>
            </a:r>
            <a:endParaRPr lang="en-MY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95659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1905000" y="381000"/>
            <a:ext cx="8305800" cy="6096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133600" y="3657600"/>
            <a:ext cx="2286000" cy="762000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089858" y="5931763"/>
            <a:ext cx="843842" cy="697637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" name="Rounded Rectangle 4"/>
          <p:cNvSpPr/>
          <p:nvPr/>
        </p:nvSpPr>
        <p:spPr>
          <a:xfrm>
            <a:off x="4434840" y="3943310"/>
            <a:ext cx="1038552" cy="4762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Click</a:t>
            </a:r>
          </a:p>
        </p:txBody>
      </p:sp>
      <p:sp>
        <p:nvSpPr>
          <p:cNvPr id="8" name="Rounded Rectangle 4"/>
          <p:cNvSpPr/>
          <p:nvPr/>
        </p:nvSpPr>
        <p:spPr>
          <a:xfrm>
            <a:off x="3000048" y="6381710"/>
            <a:ext cx="1038552" cy="4762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Click</a:t>
            </a:r>
          </a:p>
        </p:txBody>
      </p:sp>
    </p:spTree>
    <p:extLst>
      <p:ext uri="{BB962C8B-B14F-4D97-AF65-F5344CB8AC3E}">
        <p14:creationId xmlns:p14="http://schemas.microsoft.com/office/powerpoint/2010/main" val="188863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905000" y="304800"/>
            <a:ext cx="8534400" cy="4572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905000" y="5943600"/>
            <a:ext cx="70973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 err="1"/>
              <a:t>Semak</a:t>
            </a:r>
            <a:r>
              <a:rPr lang="en-US" dirty="0"/>
              <a:t> </a:t>
            </a:r>
            <a:r>
              <a:rPr lang="en-US" dirty="0" err="1"/>
              <a:t>peratusan</a:t>
            </a:r>
            <a:r>
              <a:rPr lang="en-US" dirty="0"/>
              <a:t> similarity %</a:t>
            </a:r>
          </a:p>
        </p:txBody>
      </p:sp>
      <p:sp>
        <p:nvSpPr>
          <p:cNvPr id="6" name="Rectangle 5"/>
          <p:cNvSpPr/>
          <p:nvPr/>
        </p:nvSpPr>
        <p:spPr>
          <a:xfrm>
            <a:off x="9601200" y="3733800"/>
            <a:ext cx="480646" cy="1295400"/>
          </a:xfrm>
          <a:prstGeom prst="rect">
            <a:avLst/>
          </a:prstGeom>
          <a:noFill/>
          <a:ln w="28575" cap="flat" cmpd="sng" algn="ctr">
            <a:solidFill>
              <a:srgbClr val="C0504D"/>
            </a:solidFill>
            <a:prstDash val="dashDot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" name="Rounded Rectangle 4"/>
          <p:cNvSpPr/>
          <p:nvPr/>
        </p:nvSpPr>
        <p:spPr>
          <a:xfrm>
            <a:off x="9562570" y="5029200"/>
            <a:ext cx="1038552" cy="4762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Click</a:t>
            </a:r>
          </a:p>
        </p:txBody>
      </p:sp>
    </p:spTree>
    <p:extLst>
      <p:ext uri="{BB962C8B-B14F-4D97-AF65-F5344CB8AC3E}">
        <p14:creationId xmlns:p14="http://schemas.microsoft.com/office/powerpoint/2010/main" val="41695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1828800" y="228600"/>
            <a:ext cx="8229600" cy="50292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362200" y="5867401"/>
            <a:ext cx="800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Download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turnitin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Peratus</a:t>
            </a:r>
            <a:r>
              <a:rPr lang="en-US" dirty="0"/>
              <a:t> </a:t>
            </a:r>
            <a:r>
              <a:rPr lang="en-US" dirty="0" err="1"/>
              <a:t>keaslian</a:t>
            </a:r>
            <a:r>
              <a:rPr lang="en-US" dirty="0"/>
              <a:t> </a:t>
            </a:r>
            <a:r>
              <a:rPr lang="en-US" dirty="0" err="1"/>
              <a:t>kertas</a:t>
            </a:r>
            <a:r>
              <a:rPr lang="en-US" dirty="0"/>
              <a:t> </a:t>
            </a:r>
            <a:r>
              <a:rPr lang="en-US" dirty="0" err="1"/>
              <a:t>penyelidikan</a:t>
            </a:r>
            <a:r>
              <a:rPr lang="en-US" dirty="0"/>
              <a:t>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133601" y="3450102"/>
            <a:ext cx="1371599" cy="685800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780848" y="4171910"/>
            <a:ext cx="1038552" cy="4762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Click</a:t>
            </a:r>
          </a:p>
        </p:txBody>
      </p:sp>
    </p:spTree>
    <p:extLst>
      <p:ext uri="{BB962C8B-B14F-4D97-AF65-F5344CB8AC3E}">
        <p14:creationId xmlns:p14="http://schemas.microsoft.com/office/powerpoint/2010/main" val="411329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657600" y="3200400"/>
            <a:ext cx="4869402" cy="2438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u="sng" dirty="0"/>
          </a:p>
          <a:p>
            <a:pPr algn="ctr"/>
            <a:r>
              <a:rPr lang="en-US" sz="2800" b="1" dirty="0"/>
              <a:t>(MENGHANTAR DAN MENYEMAK KERTAS PENYELIDIKAN)</a:t>
            </a:r>
            <a:endParaRPr lang="en-US" sz="2800" dirty="0"/>
          </a:p>
          <a:p>
            <a:pPr algn="ctr"/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3665807" y="1295401"/>
            <a:ext cx="4869402" cy="161075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275277" y="1746832"/>
            <a:ext cx="15028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Franklin Gothic Heavy" panose="020B0903020102020204" pitchFamily="34" charset="0"/>
              </a:rPr>
              <a:t>USER </a:t>
            </a:r>
          </a:p>
        </p:txBody>
      </p:sp>
    </p:spTree>
    <p:extLst>
      <p:ext uri="{BB962C8B-B14F-4D97-AF65-F5344CB8AC3E}">
        <p14:creationId xmlns:p14="http://schemas.microsoft.com/office/powerpoint/2010/main" val="234443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242090"/>
            <a:ext cx="8262282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7834532" y="862792"/>
            <a:ext cx="289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www.turnitin.com</a:t>
            </a:r>
          </a:p>
        </p:txBody>
      </p:sp>
      <p:sp>
        <p:nvSpPr>
          <p:cNvPr id="6" name="Rectangle 5"/>
          <p:cNvSpPr/>
          <p:nvPr/>
        </p:nvSpPr>
        <p:spPr>
          <a:xfrm>
            <a:off x="7848600" y="1232124"/>
            <a:ext cx="690562" cy="577948"/>
          </a:xfrm>
          <a:prstGeom prst="rect">
            <a:avLst/>
          </a:prstGeom>
          <a:noFill/>
          <a:ln w="38100" cmpd="sng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219200" y="135988"/>
            <a:ext cx="8229600" cy="8498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entury Gothic" panose="020B0502020202020204" pitchFamily="34" charset="0"/>
              </a:rPr>
              <a:t>Create Account User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286000" y="152400"/>
            <a:ext cx="762000" cy="84986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Century Gothic" panose="020B0502020202020204" pitchFamily="34" charset="0"/>
              </a:rPr>
              <a:t>1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7086600" y="862792"/>
            <a:ext cx="762000" cy="50880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447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52401"/>
            <a:ext cx="8839200" cy="304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1200" dirty="0" err="1"/>
              <a:t>Pemohon</a:t>
            </a:r>
            <a:r>
              <a:rPr lang="en-US" sz="1200" dirty="0"/>
              <a:t>/</a:t>
            </a:r>
            <a:r>
              <a:rPr lang="en-US" sz="1200" dirty="0" err="1"/>
              <a:t>penyelidik</a:t>
            </a:r>
            <a:r>
              <a:rPr lang="en-US" sz="1200" dirty="0"/>
              <a:t> </a:t>
            </a:r>
            <a:r>
              <a:rPr lang="en-US" sz="1200" dirty="0" err="1"/>
              <a:t>perlu</a:t>
            </a:r>
            <a:r>
              <a:rPr lang="en-US" sz="1200" dirty="0"/>
              <a:t> </a:t>
            </a:r>
            <a:r>
              <a:rPr lang="en-US" sz="1200" dirty="0" err="1"/>
              <a:t>ada</a:t>
            </a:r>
            <a:r>
              <a:rPr lang="en-US" sz="1200" dirty="0"/>
              <a:t> </a:t>
            </a:r>
            <a:r>
              <a:rPr lang="en-US" sz="1200" dirty="0" err="1"/>
              <a:t>akaun</a:t>
            </a:r>
            <a:r>
              <a:rPr lang="en-US" sz="1200" dirty="0"/>
              <a:t> </a:t>
            </a:r>
            <a:r>
              <a:rPr lang="en-US" sz="1200" dirty="0" err="1"/>
              <a:t>sekiranya</a:t>
            </a:r>
            <a:r>
              <a:rPr lang="en-US" sz="1200" dirty="0"/>
              <a:t> </a:t>
            </a:r>
            <a:r>
              <a:rPr lang="en-US" sz="1200" dirty="0" err="1"/>
              <a:t>ingin</a:t>
            </a:r>
            <a:r>
              <a:rPr lang="en-US" sz="1200" dirty="0"/>
              <a:t> </a:t>
            </a:r>
            <a:r>
              <a:rPr lang="en-US" sz="1200" dirty="0" err="1"/>
              <a:t>menghantar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menyemak</a:t>
            </a:r>
            <a:r>
              <a:rPr lang="en-US" sz="1200" dirty="0"/>
              <a:t> </a:t>
            </a:r>
            <a:r>
              <a:rPr lang="en-US" sz="1200" dirty="0" err="1"/>
              <a:t>kertas</a:t>
            </a:r>
            <a:r>
              <a:rPr lang="en-US" sz="1200" dirty="0"/>
              <a:t> </a:t>
            </a:r>
            <a:r>
              <a:rPr lang="en-US" sz="1200" dirty="0" err="1"/>
              <a:t>penyelidikan</a:t>
            </a:r>
            <a:r>
              <a:rPr lang="en-US" sz="1200" dirty="0"/>
              <a:t>. </a:t>
            </a:r>
            <a:r>
              <a:rPr lang="en-US" sz="1200" dirty="0" err="1"/>
              <a:t>Akaun</a:t>
            </a:r>
            <a:r>
              <a:rPr lang="en-US" sz="1200" dirty="0"/>
              <a:t> </a:t>
            </a:r>
            <a:r>
              <a:rPr lang="en-US" sz="1200" dirty="0" err="1"/>
              <a:t>tersebut</a:t>
            </a:r>
            <a:r>
              <a:rPr lang="en-US" sz="1200" dirty="0"/>
              <a:t> </a:t>
            </a:r>
            <a:r>
              <a:rPr lang="en-US" sz="1200" dirty="0" err="1"/>
              <a:t>dinamakan</a:t>
            </a:r>
            <a:r>
              <a:rPr lang="en-US" sz="1200" dirty="0"/>
              <a:t> “Student account”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539526"/>
            <a:ext cx="7010400" cy="5973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981200" y="5095925"/>
            <a:ext cx="1828800" cy="429260"/>
          </a:xfrm>
          <a:prstGeom prst="rect">
            <a:avLst/>
          </a:prstGeom>
          <a:noFill/>
          <a:ln w="38100" cmpd="sng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00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40012"/>
            <a:ext cx="6934200" cy="6456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8077200" y="2691097"/>
            <a:ext cx="2385060" cy="2333935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Rounded Rectangle 4"/>
          <p:cNvSpPr/>
          <p:nvPr/>
        </p:nvSpPr>
        <p:spPr>
          <a:xfrm>
            <a:off x="8328797" y="2952709"/>
            <a:ext cx="1881866" cy="14668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 err="1"/>
              <a:t>Masukkan</a:t>
            </a:r>
            <a:r>
              <a:rPr lang="en-US" sz="2000" dirty="0"/>
              <a:t> </a:t>
            </a:r>
            <a:r>
              <a:rPr lang="en-US" sz="2000" i="1" dirty="0"/>
              <a:t>Class ID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i="1" dirty="0"/>
              <a:t>Enrollment key.</a:t>
            </a:r>
            <a:r>
              <a:rPr lang="en-US" sz="2000" dirty="0"/>
              <a:t> </a:t>
            </a:r>
            <a:r>
              <a:rPr lang="en-US" sz="2000" dirty="0" err="1"/>
              <a:t>Diperolehi</a:t>
            </a:r>
            <a:r>
              <a:rPr lang="en-US" sz="2000" dirty="0"/>
              <a:t> </a:t>
            </a:r>
            <a:r>
              <a:rPr lang="en-US" sz="2000" dirty="0" err="1"/>
              <a:t>daripada</a:t>
            </a:r>
            <a:r>
              <a:rPr lang="en-US" sz="2000" dirty="0"/>
              <a:t> </a:t>
            </a:r>
            <a:r>
              <a:rPr lang="en-US" sz="2000" i="1" dirty="0"/>
              <a:t>Instructor.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19068" y="2974200"/>
            <a:ext cx="1295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1234567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58924" y="3858064"/>
            <a:ext cx="990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TVET</a:t>
            </a:r>
          </a:p>
        </p:txBody>
      </p:sp>
      <p:sp>
        <p:nvSpPr>
          <p:cNvPr id="10" name="Rectangle 9"/>
          <p:cNvSpPr/>
          <p:nvPr/>
        </p:nvSpPr>
        <p:spPr>
          <a:xfrm>
            <a:off x="1600200" y="2799733"/>
            <a:ext cx="2209800" cy="1619867"/>
          </a:xfrm>
          <a:prstGeom prst="rect">
            <a:avLst/>
          </a:prstGeom>
          <a:noFill/>
          <a:ln w="38100" cmpd="sng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Arrow Connector 2"/>
          <p:cNvCxnSpPr>
            <a:endCxn id="10" idx="3"/>
          </p:cNvCxnSpPr>
          <p:nvPr/>
        </p:nvCxnSpPr>
        <p:spPr>
          <a:xfrm flipH="1">
            <a:off x="3810000" y="3609666"/>
            <a:ext cx="4267200" cy="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34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28600"/>
            <a:ext cx="6781800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8153400" y="2616200"/>
            <a:ext cx="2362200" cy="1625600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Rounded Rectangle 4"/>
          <p:cNvSpPr/>
          <p:nvPr/>
        </p:nvSpPr>
        <p:spPr>
          <a:xfrm>
            <a:off x="8385156" y="2695555"/>
            <a:ext cx="2077105" cy="14668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 err="1"/>
              <a:t>Masukkan</a:t>
            </a:r>
            <a:r>
              <a:rPr lang="en-US" sz="2000" dirty="0"/>
              <a:t> email </a:t>
            </a:r>
            <a:r>
              <a:rPr lang="en-US" sz="2000" dirty="0" err="1"/>
              <a:t>rasmi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kata </a:t>
            </a:r>
            <a:r>
              <a:rPr lang="en-US" sz="2000" dirty="0" err="1"/>
              <a:t>laluan</a:t>
            </a:r>
            <a:endParaRPr lang="en-US" sz="2000" dirty="0"/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6400800" y="1600201"/>
            <a:ext cx="2933700" cy="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1"/>
          </p:cNvCxnSpPr>
          <p:nvPr/>
        </p:nvCxnSpPr>
        <p:spPr>
          <a:xfrm flipH="1">
            <a:off x="6400800" y="3429000"/>
            <a:ext cx="17526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6" idx="0"/>
          </p:cNvCxnSpPr>
          <p:nvPr/>
        </p:nvCxnSpPr>
        <p:spPr>
          <a:xfrm>
            <a:off x="9334500" y="1600202"/>
            <a:ext cx="0" cy="101599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799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57200"/>
            <a:ext cx="7315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1635919" y="4953000"/>
            <a:ext cx="4231481" cy="1295400"/>
          </a:xfrm>
          <a:prstGeom prst="rect">
            <a:avLst/>
          </a:prstGeom>
          <a:noFill/>
          <a:ln w="38100" cmpd="sng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4"/>
          <p:cNvSpPr/>
          <p:nvPr/>
        </p:nvSpPr>
        <p:spPr>
          <a:xfrm>
            <a:off x="5257801" y="5715000"/>
            <a:ext cx="2077105" cy="14668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Click</a:t>
            </a:r>
          </a:p>
        </p:txBody>
      </p:sp>
    </p:spTree>
    <p:extLst>
      <p:ext uri="{BB962C8B-B14F-4D97-AF65-F5344CB8AC3E}">
        <p14:creationId xmlns:p14="http://schemas.microsoft.com/office/powerpoint/2010/main" val="247774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655763" y="2105816"/>
            <a:ext cx="8880475" cy="328529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133599" y="1276311"/>
            <a:ext cx="792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/>
              <a:t>Click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i="1" dirty="0"/>
              <a:t>Class Name </a:t>
            </a:r>
            <a:r>
              <a:rPr lang="en-US" dirty="0" err="1"/>
              <a:t>untuk</a:t>
            </a:r>
            <a:r>
              <a:rPr lang="en-US" dirty="0"/>
              <a:t>  </a:t>
            </a:r>
            <a:r>
              <a:rPr lang="en-US" dirty="0" err="1"/>
              <a:t>hantar</a:t>
            </a:r>
            <a:r>
              <a:rPr lang="en-US" dirty="0"/>
              <a:t> </a:t>
            </a:r>
            <a:r>
              <a:rPr lang="en-US" dirty="0" err="1"/>
              <a:t>kertas</a:t>
            </a:r>
            <a:r>
              <a:rPr lang="en-US" dirty="0"/>
              <a:t> </a:t>
            </a:r>
            <a:r>
              <a:rPr lang="en-US" dirty="0" err="1"/>
              <a:t>penyelidikan</a:t>
            </a:r>
            <a:r>
              <a:rPr lang="en-US" dirty="0"/>
              <a:t>/</a:t>
            </a:r>
            <a:r>
              <a:rPr lang="en-US" dirty="0" err="1"/>
              <a:t>Semak</a:t>
            </a:r>
            <a:r>
              <a:rPr lang="en-US" dirty="0"/>
              <a:t> </a:t>
            </a:r>
            <a:r>
              <a:rPr lang="en-US" dirty="0" err="1"/>
              <a:t>kertas</a:t>
            </a:r>
            <a:r>
              <a:rPr lang="en-US" dirty="0"/>
              <a:t> </a:t>
            </a:r>
            <a:r>
              <a:rPr lang="en-US" dirty="0" err="1"/>
              <a:t>penyelidikan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057400" y="4705310"/>
            <a:ext cx="914401" cy="990600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" name="Rounded Rectangle 4"/>
          <p:cNvSpPr/>
          <p:nvPr/>
        </p:nvSpPr>
        <p:spPr>
          <a:xfrm>
            <a:off x="2362200" y="5772110"/>
            <a:ext cx="1038552" cy="4762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Click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665140" y="167585"/>
            <a:ext cx="8229600" cy="8498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>
                <a:latin typeface="Century Gothic" panose="020B0502020202020204" pitchFamily="34" charset="0"/>
              </a:rPr>
              <a:t>Semak</a:t>
            </a:r>
            <a:r>
              <a:rPr lang="en-US" sz="3200" dirty="0">
                <a:latin typeface="Century Gothic" panose="020B0502020202020204" pitchFamily="34" charset="0"/>
              </a:rPr>
              <a:t> </a:t>
            </a:r>
            <a:r>
              <a:rPr lang="en-US" sz="3200" dirty="0" err="1">
                <a:latin typeface="Century Gothic" panose="020B0502020202020204" pitchFamily="34" charset="0"/>
              </a:rPr>
              <a:t>kertas</a:t>
            </a:r>
            <a:r>
              <a:rPr lang="en-US" sz="3200" dirty="0">
                <a:latin typeface="Century Gothic" panose="020B0502020202020204" pitchFamily="34" charset="0"/>
              </a:rPr>
              <a:t> </a:t>
            </a:r>
            <a:r>
              <a:rPr lang="en-US" sz="3200" dirty="0" err="1">
                <a:latin typeface="Century Gothic" panose="020B0502020202020204" pitchFamily="34" charset="0"/>
              </a:rPr>
              <a:t>penulisan</a:t>
            </a:r>
            <a:r>
              <a:rPr lang="en-US" sz="3200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286000" y="152400"/>
            <a:ext cx="762000" cy="84986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Century Gothic" panose="020B0502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19118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81687" y="304800"/>
            <a:ext cx="815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 err="1"/>
              <a:t>Tekan</a:t>
            </a:r>
            <a:r>
              <a:rPr lang="en-US" dirty="0"/>
              <a:t> Button </a:t>
            </a:r>
            <a:r>
              <a:rPr lang="en-US" i="1" dirty="0"/>
              <a:t>Submit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i="1" dirty="0"/>
              <a:t>upload</a:t>
            </a:r>
            <a:r>
              <a:rPr lang="en-US" dirty="0"/>
              <a:t> </a:t>
            </a:r>
            <a:r>
              <a:rPr lang="en-US" dirty="0" err="1"/>
              <a:t>kertas</a:t>
            </a:r>
            <a:r>
              <a:rPr lang="en-US" dirty="0"/>
              <a:t> </a:t>
            </a:r>
            <a:r>
              <a:rPr lang="en-US" dirty="0" err="1"/>
              <a:t>penyelidikan</a:t>
            </a:r>
            <a:r>
              <a:rPr lang="en-US" dirty="0"/>
              <a:t>/</a:t>
            </a:r>
            <a:r>
              <a:rPr lang="en-US" dirty="0" err="1"/>
              <a:t>Semak</a:t>
            </a:r>
            <a:r>
              <a:rPr lang="en-US" dirty="0"/>
              <a:t> </a:t>
            </a:r>
            <a:r>
              <a:rPr lang="en-US" dirty="0" err="1"/>
              <a:t>kertas</a:t>
            </a:r>
            <a:r>
              <a:rPr lang="en-US" dirty="0"/>
              <a:t> </a:t>
            </a:r>
            <a:r>
              <a:rPr lang="en-US" dirty="0" err="1"/>
              <a:t>penyelidikan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1916448" y="838200"/>
            <a:ext cx="8418640" cy="51054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821452" y="4648200"/>
            <a:ext cx="837414" cy="1143000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" name="Rounded Rectangle 4"/>
          <p:cNvSpPr/>
          <p:nvPr/>
        </p:nvSpPr>
        <p:spPr>
          <a:xfrm>
            <a:off x="8821452" y="5791200"/>
            <a:ext cx="1038552" cy="4762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Click</a:t>
            </a:r>
          </a:p>
        </p:txBody>
      </p:sp>
    </p:spTree>
    <p:extLst>
      <p:ext uri="{BB962C8B-B14F-4D97-AF65-F5344CB8AC3E}">
        <p14:creationId xmlns:p14="http://schemas.microsoft.com/office/powerpoint/2010/main" val="363518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1c7a61acd486827047dd9e6d5489ec97d55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99</Words>
  <Application>Microsoft Office PowerPoint</Application>
  <PresentationFormat>Widescreen</PresentationFormat>
  <Paragraphs>25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Franklin Gothic Heavy</vt:lpstr>
      <vt:lpstr>Office Theme</vt:lpstr>
      <vt:lpstr>TATACARA PENGGUNAAN TURNITIN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TATACARA PENGGUNAAN TURNITIN</dc:title>
  <dc:creator>user</dc:creator>
  <cp:lastModifiedBy>M93z</cp:lastModifiedBy>
  <cp:revision>2</cp:revision>
  <dcterms:created xsi:type="dcterms:W3CDTF">2021-07-01T04:34:01Z</dcterms:created>
  <dcterms:modified xsi:type="dcterms:W3CDTF">2021-07-07T07:39:57Z</dcterms:modified>
</cp:coreProperties>
</file>